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 Classic Bold" charset="1" panose="00000800000000000000"/>
      <p:regular r:id="rId19"/>
    </p:embeddedFont>
    <p:embeddedFont>
      <p:font typeface="Montserrat Classic" charset="1" panose="000005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Arimo Bold" charset="1" panose="020B0704020202020204"/>
      <p:regular r:id="rId23"/>
    </p:embeddedFont>
    <p:embeddedFont>
      <p:font typeface="Arimo" charset="1" panose="020B06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VAGYszTCCn4.mp4" Type="http://schemas.openxmlformats.org/officeDocument/2006/relationships/video"/><Relationship Id="rId6" Target="../media/VAGYszTCCn4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YuH16EIQ.mp4" Type="http://schemas.openxmlformats.org/officeDocument/2006/relationships/video"/><Relationship Id="rId4" Target="../media/VAGYuH16EIQ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2478" y="-1546582"/>
            <a:ext cx="8746495" cy="12167343"/>
            <a:chOff x="0" y="0"/>
            <a:chExt cx="2303604" cy="3204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604" cy="3204568"/>
            </a:xfrm>
            <a:custGeom>
              <a:avLst/>
              <a:gdLst/>
              <a:ahLst/>
              <a:cxnLst/>
              <a:rect r="r" b="b" t="t" l="l"/>
              <a:pathLst>
                <a:path h="3204568" w="2303604">
                  <a:moveTo>
                    <a:pt x="0" y="0"/>
                  </a:moveTo>
                  <a:lnTo>
                    <a:pt x="2303604" y="0"/>
                  </a:lnTo>
                  <a:lnTo>
                    <a:pt x="2303604" y="3204568"/>
                  </a:lnTo>
                  <a:lnTo>
                    <a:pt x="0" y="32045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303604" cy="3252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4293567" y="3600450"/>
            <a:ext cx="10287000" cy="3086100"/>
          </a:xfrm>
          <a:custGeom>
            <a:avLst/>
            <a:gdLst/>
            <a:ahLst/>
            <a:cxnLst/>
            <a:rect r="r" b="b" t="t" l="l"/>
            <a:pathLst>
              <a:path h="3086100" w="10287000">
                <a:moveTo>
                  <a:pt x="0" y="0"/>
                </a:moveTo>
                <a:lnTo>
                  <a:pt x="10287000" y="0"/>
                </a:lnTo>
                <a:lnTo>
                  <a:pt x="102870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122992" y="1897363"/>
            <a:ext cx="6136308" cy="613630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00699" y="3100309"/>
            <a:ext cx="8357539" cy="182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59"/>
              </a:lnSpc>
            </a:pPr>
            <a:r>
              <a:rPr lang="en-US" sz="12049" spc="433" b="true">
                <a:solidFill>
                  <a:srgbClr val="006BB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1388" y="4359647"/>
            <a:ext cx="7545813" cy="186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52"/>
              </a:lnSpc>
            </a:pPr>
            <a:r>
              <a:rPr lang="en-US" sz="12210" spc="85" b="true">
                <a:solidFill>
                  <a:srgbClr val="08377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CRAFTER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5036" y="6142537"/>
            <a:ext cx="6748864" cy="73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9"/>
              </a:lnSpc>
              <a:spcBef>
                <a:spcPct val="0"/>
              </a:spcBef>
            </a:pPr>
            <a:r>
              <a:rPr lang="en-US" sz="4292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Blogging Made Effortless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387" y="2459361"/>
            <a:ext cx="3988366" cy="2961288"/>
            <a:chOff x="0" y="0"/>
            <a:chExt cx="1291854" cy="959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1854" cy="959178"/>
            </a:xfrm>
            <a:custGeom>
              <a:avLst/>
              <a:gdLst/>
              <a:ahLst/>
              <a:cxnLst/>
              <a:rect r="r" b="b" t="t" l="l"/>
              <a:pathLst>
                <a:path h="959178" w="1291854">
                  <a:moveTo>
                    <a:pt x="69881" y="0"/>
                  </a:moveTo>
                  <a:lnTo>
                    <a:pt x="1221973" y="0"/>
                  </a:lnTo>
                  <a:cubicBezTo>
                    <a:pt x="1260567" y="0"/>
                    <a:pt x="1291854" y="31287"/>
                    <a:pt x="1291854" y="69881"/>
                  </a:cubicBezTo>
                  <a:lnTo>
                    <a:pt x="1291854" y="889297"/>
                  </a:lnTo>
                  <a:cubicBezTo>
                    <a:pt x="1291854" y="927891"/>
                    <a:pt x="1260567" y="959178"/>
                    <a:pt x="1221973" y="959178"/>
                  </a:cubicBezTo>
                  <a:lnTo>
                    <a:pt x="69881" y="959178"/>
                  </a:lnTo>
                  <a:cubicBezTo>
                    <a:pt x="51347" y="959178"/>
                    <a:pt x="33573" y="951815"/>
                    <a:pt x="20468" y="938710"/>
                  </a:cubicBezTo>
                  <a:cubicBezTo>
                    <a:pt x="7362" y="925605"/>
                    <a:pt x="0" y="907831"/>
                    <a:pt x="0" y="889297"/>
                  </a:cubicBezTo>
                  <a:lnTo>
                    <a:pt x="0" y="69881"/>
                  </a:lnTo>
                  <a:cubicBezTo>
                    <a:pt x="0" y="31287"/>
                    <a:pt x="31287" y="0"/>
                    <a:pt x="698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91854" cy="100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7214" y="1795165"/>
            <a:ext cx="1345270" cy="1328393"/>
            <a:chOff x="0" y="0"/>
            <a:chExt cx="435740" cy="4302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 strike="noStrike" u="none">
                  <a:solidFill>
                    <a:srgbClr val="0063A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74691" y="0"/>
            <a:ext cx="5188003" cy="518800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117" t="0" r="-2511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26462" y="2459361"/>
            <a:ext cx="3829538" cy="2961288"/>
            <a:chOff x="0" y="0"/>
            <a:chExt cx="1240408" cy="9591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0408" cy="959178"/>
            </a:xfrm>
            <a:custGeom>
              <a:avLst/>
              <a:gdLst/>
              <a:ahLst/>
              <a:cxnLst/>
              <a:rect r="r" b="b" t="t" l="l"/>
              <a:pathLst>
                <a:path h="959178" w="1240408">
                  <a:moveTo>
                    <a:pt x="72779" y="0"/>
                  </a:moveTo>
                  <a:lnTo>
                    <a:pt x="1167630" y="0"/>
                  </a:lnTo>
                  <a:cubicBezTo>
                    <a:pt x="1186932" y="0"/>
                    <a:pt x="1205443" y="7668"/>
                    <a:pt x="1219092" y="21316"/>
                  </a:cubicBezTo>
                  <a:cubicBezTo>
                    <a:pt x="1232741" y="34965"/>
                    <a:pt x="1240408" y="53477"/>
                    <a:pt x="1240408" y="72779"/>
                  </a:cubicBezTo>
                  <a:lnTo>
                    <a:pt x="1240408" y="886399"/>
                  </a:lnTo>
                  <a:cubicBezTo>
                    <a:pt x="1240408" y="905701"/>
                    <a:pt x="1232741" y="924212"/>
                    <a:pt x="1219092" y="937861"/>
                  </a:cubicBezTo>
                  <a:cubicBezTo>
                    <a:pt x="1205443" y="951510"/>
                    <a:pt x="1186932" y="959178"/>
                    <a:pt x="1167630" y="959178"/>
                  </a:cubicBezTo>
                  <a:lnTo>
                    <a:pt x="72779" y="959178"/>
                  </a:lnTo>
                  <a:cubicBezTo>
                    <a:pt x="53477" y="959178"/>
                    <a:pt x="34965" y="951510"/>
                    <a:pt x="21316" y="937861"/>
                  </a:cubicBezTo>
                  <a:cubicBezTo>
                    <a:pt x="7668" y="924212"/>
                    <a:pt x="0" y="905701"/>
                    <a:pt x="0" y="886399"/>
                  </a:cubicBezTo>
                  <a:lnTo>
                    <a:pt x="0" y="72779"/>
                  </a:lnTo>
                  <a:cubicBezTo>
                    <a:pt x="0" y="53477"/>
                    <a:pt x="7668" y="34965"/>
                    <a:pt x="21316" y="21316"/>
                  </a:cubicBezTo>
                  <a:cubicBezTo>
                    <a:pt x="34965" y="7668"/>
                    <a:pt x="53477" y="0"/>
                    <a:pt x="72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40408" cy="100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60609" y="1795165"/>
            <a:ext cx="1345270" cy="1328393"/>
            <a:chOff x="0" y="0"/>
            <a:chExt cx="435740" cy="4302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0063A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66777" y="2453456"/>
            <a:ext cx="4152716" cy="2967194"/>
            <a:chOff x="0" y="0"/>
            <a:chExt cx="1345087" cy="9610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5087" cy="961090"/>
            </a:xfrm>
            <a:custGeom>
              <a:avLst/>
              <a:gdLst/>
              <a:ahLst/>
              <a:cxnLst/>
              <a:rect r="r" b="b" t="t" l="l"/>
              <a:pathLst>
                <a:path h="961090" w="1345087">
                  <a:moveTo>
                    <a:pt x="67115" y="0"/>
                  </a:moveTo>
                  <a:lnTo>
                    <a:pt x="1277973" y="0"/>
                  </a:lnTo>
                  <a:cubicBezTo>
                    <a:pt x="1295773" y="0"/>
                    <a:pt x="1312844" y="7071"/>
                    <a:pt x="1325430" y="19657"/>
                  </a:cubicBezTo>
                  <a:cubicBezTo>
                    <a:pt x="1338016" y="32244"/>
                    <a:pt x="1345087" y="49315"/>
                    <a:pt x="1345087" y="67115"/>
                  </a:cubicBezTo>
                  <a:lnTo>
                    <a:pt x="1345087" y="893975"/>
                  </a:lnTo>
                  <a:cubicBezTo>
                    <a:pt x="1345087" y="911775"/>
                    <a:pt x="1338016" y="928846"/>
                    <a:pt x="1325430" y="941433"/>
                  </a:cubicBezTo>
                  <a:cubicBezTo>
                    <a:pt x="1312844" y="954019"/>
                    <a:pt x="1295773" y="961090"/>
                    <a:pt x="1277973" y="961090"/>
                  </a:cubicBezTo>
                  <a:lnTo>
                    <a:pt x="67115" y="961090"/>
                  </a:lnTo>
                  <a:cubicBezTo>
                    <a:pt x="49315" y="961090"/>
                    <a:pt x="32244" y="954019"/>
                    <a:pt x="19657" y="941433"/>
                  </a:cubicBezTo>
                  <a:cubicBezTo>
                    <a:pt x="7071" y="928846"/>
                    <a:pt x="0" y="911775"/>
                    <a:pt x="0" y="893975"/>
                  </a:cubicBezTo>
                  <a:lnTo>
                    <a:pt x="0" y="67115"/>
                  </a:lnTo>
                  <a:cubicBezTo>
                    <a:pt x="0" y="49315"/>
                    <a:pt x="7071" y="32244"/>
                    <a:pt x="19657" y="19657"/>
                  </a:cubicBezTo>
                  <a:cubicBezTo>
                    <a:pt x="32244" y="7071"/>
                    <a:pt x="49315" y="0"/>
                    <a:pt x="67115" y="0"/>
                  </a:cubicBezTo>
                  <a:close/>
                </a:path>
              </a:pathLst>
            </a:custGeom>
            <a:solidFill>
              <a:srgbClr val="FFFFFF"/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45087" cy="1008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070501" y="1795165"/>
            <a:ext cx="1345270" cy="1328393"/>
            <a:chOff x="0" y="0"/>
            <a:chExt cx="435740" cy="43027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0063A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44669" y="533400"/>
            <a:ext cx="70365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18"/>
              </a:lnSpc>
              <a:spcBef>
                <a:spcPct val="0"/>
              </a:spcBef>
            </a:pPr>
            <a:r>
              <a:rPr lang="en-US" b="true" sz="6431" spc="23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How It Works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0255" y="2883014"/>
            <a:ext cx="3210631" cy="216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1"/>
              </a:lnSpc>
              <a:spcBef>
                <a:spcPct val="0"/>
              </a:spcBef>
            </a:pPr>
            <a:r>
              <a:rPr lang="en-US" sz="3065" spc="6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Input a topic in the provided field and click 'Generate Blog.'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10488" y="3056883"/>
            <a:ext cx="3470714" cy="205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0"/>
              </a:lnSpc>
              <a:spcBef>
                <a:spcPct val="0"/>
              </a:spcBef>
            </a:pPr>
            <a:r>
              <a:rPr lang="en-US" sz="2928" spc="6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app fetches data and processes it using AI workflows.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17976" y="3007165"/>
            <a:ext cx="3601156" cy="218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4"/>
              </a:lnSpc>
              <a:spcBef>
                <a:spcPct val="0"/>
              </a:spcBef>
            </a:pPr>
            <a:r>
              <a:rPr lang="en-US" sz="3117" spc="68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progress spinner indicates the process in real time.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427405" y="6842394"/>
            <a:ext cx="3988366" cy="2961288"/>
            <a:chOff x="0" y="0"/>
            <a:chExt cx="1291854" cy="9591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91854" cy="959178"/>
            </a:xfrm>
            <a:custGeom>
              <a:avLst/>
              <a:gdLst/>
              <a:ahLst/>
              <a:cxnLst/>
              <a:rect r="r" b="b" t="t" l="l"/>
              <a:pathLst>
                <a:path h="959178" w="1291854">
                  <a:moveTo>
                    <a:pt x="69881" y="0"/>
                  </a:moveTo>
                  <a:lnTo>
                    <a:pt x="1221973" y="0"/>
                  </a:lnTo>
                  <a:cubicBezTo>
                    <a:pt x="1260567" y="0"/>
                    <a:pt x="1291854" y="31287"/>
                    <a:pt x="1291854" y="69881"/>
                  </a:cubicBezTo>
                  <a:lnTo>
                    <a:pt x="1291854" y="889297"/>
                  </a:lnTo>
                  <a:cubicBezTo>
                    <a:pt x="1291854" y="927891"/>
                    <a:pt x="1260567" y="959178"/>
                    <a:pt x="1221973" y="959178"/>
                  </a:cubicBezTo>
                  <a:lnTo>
                    <a:pt x="69881" y="959178"/>
                  </a:lnTo>
                  <a:cubicBezTo>
                    <a:pt x="51347" y="959178"/>
                    <a:pt x="33573" y="951815"/>
                    <a:pt x="20468" y="938710"/>
                  </a:cubicBezTo>
                  <a:cubicBezTo>
                    <a:pt x="7362" y="925605"/>
                    <a:pt x="0" y="907831"/>
                    <a:pt x="0" y="889297"/>
                  </a:cubicBezTo>
                  <a:lnTo>
                    <a:pt x="0" y="69881"/>
                  </a:lnTo>
                  <a:cubicBezTo>
                    <a:pt x="0" y="31287"/>
                    <a:pt x="31287" y="0"/>
                    <a:pt x="698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291854" cy="100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661165" y="6185490"/>
            <a:ext cx="1345270" cy="1313808"/>
            <a:chOff x="0" y="0"/>
            <a:chExt cx="435740" cy="4255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35740" cy="425550"/>
            </a:xfrm>
            <a:custGeom>
              <a:avLst/>
              <a:gdLst/>
              <a:ahLst/>
              <a:cxnLst/>
              <a:rect r="r" b="b" t="t" l="l"/>
              <a:pathLst>
                <a:path h="425550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25550"/>
                  </a:lnTo>
                  <a:lnTo>
                    <a:pt x="0" y="4255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435740" cy="435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 strike="noStrike" u="none">
                  <a:solidFill>
                    <a:srgbClr val="0063A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05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050502" y="6842394"/>
            <a:ext cx="3988366" cy="2961288"/>
            <a:chOff x="0" y="0"/>
            <a:chExt cx="1291854" cy="95917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91854" cy="959178"/>
            </a:xfrm>
            <a:custGeom>
              <a:avLst/>
              <a:gdLst/>
              <a:ahLst/>
              <a:cxnLst/>
              <a:rect r="r" b="b" t="t" l="l"/>
              <a:pathLst>
                <a:path h="959178" w="1291854">
                  <a:moveTo>
                    <a:pt x="69881" y="0"/>
                  </a:moveTo>
                  <a:lnTo>
                    <a:pt x="1221973" y="0"/>
                  </a:lnTo>
                  <a:cubicBezTo>
                    <a:pt x="1260567" y="0"/>
                    <a:pt x="1291854" y="31287"/>
                    <a:pt x="1291854" y="69881"/>
                  </a:cubicBezTo>
                  <a:lnTo>
                    <a:pt x="1291854" y="889297"/>
                  </a:lnTo>
                  <a:cubicBezTo>
                    <a:pt x="1291854" y="927891"/>
                    <a:pt x="1260567" y="959178"/>
                    <a:pt x="1221973" y="959178"/>
                  </a:cubicBezTo>
                  <a:lnTo>
                    <a:pt x="69881" y="959178"/>
                  </a:lnTo>
                  <a:cubicBezTo>
                    <a:pt x="51347" y="959178"/>
                    <a:pt x="33573" y="951815"/>
                    <a:pt x="20468" y="938710"/>
                  </a:cubicBezTo>
                  <a:cubicBezTo>
                    <a:pt x="7362" y="925605"/>
                    <a:pt x="0" y="907831"/>
                    <a:pt x="0" y="889297"/>
                  </a:cubicBezTo>
                  <a:lnTo>
                    <a:pt x="0" y="69881"/>
                  </a:lnTo>
                  <a:cubicBezTo>
                    <a:pt x="0" y="31287"/>
                    <a:pt x="31287" y="0"/>
                    <a:pt x="698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291854" cy="100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515340" y="6170905"/>
            <a:ext cx="1345270" cy="1328393"/>
            <a:chOff x="0" y="0"/>
            <a:chExt cx="435740" cy="43027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 strike="noStrike" u="none">
                  <a:solidFill>
                    <a:srgbClr val="0063A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04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469629" y="7230400"/>
            <a:ext cx="3210631" cy="216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1"/>
              </a:lnSpc>
              <a:spcBef>
                <a:spcPct val="0"/>
              </a:spcBef>
            </a:pPr>
            <a:r>
              <a:rPr lang="en-US" sz="3065" spc="6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Once complete, view the blog post directly in the app.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890994" y="7323303"/>
            <a:ext cx="3135909" cy="246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1"/>
              </a:lnSpc>
              <a:spcBef>
                <a:spcPct val="0"/>
              </a:spcBef>
            </a:pPr>
            <a:r>
              <a:rPr lang="en-US" sz="2793" spc="61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Download the content or listen using the text-to-speech feature.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39025">
            <a:off x="1516786" y="-460094"/>
            <a:ext cx="278907" cy="14793052"/>
            <a:chOff x="0" y="0"/>
            <a:chExt cx="73457" cy="3896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457" cy="3896113"/>
            </a:xfrm>
            <a:custGeom>
              <a:avLst/>
              <a:gdLst/>
              <a:ahLst/>
              <a:cxnLst/>
              <a:rect r="r" b="b" t="t" l="l"/>
              <a:pathLst>
                <a:path h="3896113" w="73457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839025">
            <a:off x="-4049466" y="1232097"/>
            <a:ext cx="5850996" cy="14793052"/>
            <a:chOff x="0" y="0"/>
            <a:chExt cx="1541003" cy="38961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003" cy="3896113"/>
            </a:xfrm>
            <a:custGeom>
              <a:avLst/>
              <a:gdLst/>
              <a:ahLst/>
              <a:cxnLst/>
              <a:rect r="r" b="b" t="t" l="l"/>
              <a:pathLst>
                <a:path h="3896113" w="1541003">
                  <a:moveTo>
                    <a:pt x="0" y="0"/>
                  </a:moveTo>
                  <a:lnTo>
                    <a:pt x="1541003" y="0"/>
                  </a:lnTo>
                  <a:lnTo>
                    <a:pt x="1541003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41003" cy="394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065539" y="-59329"/>
            <a:ext cx="15224978" cy="10405658"/>
            <a:chOff x="0" y="0"/>
            <a:chExt cx="5508856" cy="37650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065539" y="0"/>
            <a:ext cx="15224978" cy="10405658"/>
            <a:chOff x="0" y="0"/>
            <a:chExt cx="5508856" cy="37650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>
                <a:alpha val="52941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</a:blip>
              <a:stretch>
                <a:fillRect l="-1259" t="0" r="-125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839025">
            <a:off x="10382703" y="-2380630"/>
            <a:ext cx="278907" cy="14793052"/>
            <a:chOff x="0" y="0"/>
            <a:chExt cx="73457" cy="3896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457" cy="3896113"/>
            </a:xfrm>
            <a:custGeom>
              <a:avLst/>
              <a:gdLst/>
              <a:ahLst/>
              <a:cxnLst/>
              <a:rect r="r" b="b" t="t" l="l"/>
              <a:pathLst>
                <a:path h="3896113" w="73457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96107" y="774023"/>
            <a:ext cx="15863193" cy="8744105"/>
            <a:chOff x="0" y="0"/>
            <a:chExt cx="4177960" cy="23029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77960" cy="2302974"/>
            </a:xfrm>
            <a:custGeom>
              <a:avLst/>
              <a:gdLst/>
              <a:ahLst/>
              <a:cxnLst/>
              <a:rect r="r" b="b" t="t" l="l"/>
              <a:pathLst>
                <a:path h="2302974" w="4177960">
                  <a:moveTo>
                    <a:pt x="0" y="0"/>
                  </a:moveTo>
                  <a:lnTo>
                    <a:pt x="4177960" y="0"/>
                  </a:lnTo>
                  <a:lnTo>
                    <a:pt x="4177960" y="2302974"/>
                  </a:lnTo>
                  <a:lnTo>
                    <a:pt x="0" y="2302974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C9E9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177960" cy="235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9163050" y="2316061"/>
            <a:ext cx="0" cy="680490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656239" y="2249386"/>
            <a:ext cx="7251202" cy="603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6"/>
              </a:lnSpc>
            </a:pPr>
            <a:r>
              <a:rPr lang="en-US" sz="3433" spc="1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Use ContentCrafter?</a:t>
            </a:r>
          </a:p>
          <a:p>
            <a:pPr algn="just" marL="741200" indent="-370600" lvl="1">
              <a:lnSpc>
                <a:spcPts val="4806"/>
              </a:lnSpc>
              <a:buFont typeface="Arial"/>
              <a:buChar char="•"/>
            </a:pPr>
            <a:r>
              <a:rPr lang="en-US" sz="3433" spc="1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Streamlines the content creation process.  </a:t>
            </a:r>
          </a:p>
          <a:p>
            <a:pPr algn="just" marL="741200" indent="-370600" lvl="1">
              <a:lnSpc>
                <a:spcPts val="4806"/>
              </a:lnSpc>
              <a:buFont typeface="Arial"/>
              <a:buChar char="•"/>
            </a:pPr>
            <a:r>
              <a:rPr lang="en-US" sz="3433" spc="1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Enhances productivity and saves time.  </a:t>
            </a:r>
          </a:p>
          <a:p>
            <a:pPr algn="just" marL="741200" indent="-370600" lvl="1">
              <a:lnSpc>
                <a:spcPts val="4806"/>
              </a:lnSpc>
              <a:buFont typeface="Arial"/>
              <a:buChar char="•"/>
            </a:pPr>
            <a:r>
              <a:rPr lang="en-US" sz="3433" spc="1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Delivers engaging and well-researched blogs with minimal effort.  </a:t>
            </a:r>
          </a:p>
          <a:p>
            <a:pPr algn="just" marL="765118" indent="-382559" lvl="1">
              <a:lnSpc>
                <a:spcPts val="4961"/>
              </a:lnSpc>
              <a:buFont typeface="Arial"/>
              <a:buChar char="•"/>
            </a:pPr>
            <a:r>
              <a:rPr lang="en-US" sz="3543" spc="1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Accessible and user-friendly for everyone.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90830" y="1126242"/>
            <a:ext cx="593066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4"/>
              </a:lnSpc>
              <a:spcBef>
                <a:spcPct val="0"/>
              </a:spcBef>
            </a:pPr>
            <a:r>
              <a:rPr lang="en-US" b="true" sz="6003" spc="21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Benefits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12928" y="1126242"/>
            <a:ext cx="76930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4"/>
              </a:lnSpc>
              <a:spcBef>
                <a:spcPct val="0"/>
              </a:spcBef>
            </a:pPr>
            <a:r>
              <a:rPr lang="en-US" b="true" sz="5003" spc="18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Future Enhancements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20225" y="3019082"/>
            <a:ext cx="7229702" cy="47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946" spc="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What’s Next?</a:t>
            </a:r>
            <a:r>
              <a:rPr lang="en-US" sz="2946" spc="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636221" indent="-318111" lvl="1">
              <a:lnSpc>
                <a:spcPts val="4125"/>
              </a:lnSpc>
              <a:buFont typeface="Arial"/>
              <a:buChar char="•"/>
            </a:pPr>
            <a:r>
              <a:rPr lang="en-US" sz="2946" spc="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Multi-language support for a global audience.  </a:t>
            </a:r>
          </a:p>
          <a:p>
            <a:pPr algn="l" marL="636221" indent="-318111" lvl="1">
              <a:lnSpc>
                <a:spcPts val="4125"/>
              </a:lnSpc>
              <a:buFont typeface="Arial"/>
              <a:buChar char="•"/>
            </a:pPr>
            <a:r>
              <a:rPr lang="en-US" sz="2946" spc="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Advanced customization options for writing tone and style.  </a:t>
            </a:r>
          </a:p>
          <a:p>
            <a:pPr algn="l" marL="654778" indent="-327389" lvl="1">
              <a:lnSpc>
                <a:spcPts val="4245"/>
              </a:lnSpc>
              <a:buFont typeface="Arial"/>
              <a:buChar char="•"/>
            </a:pPr>
            <a:r>
              <a:rPr lang="en-US" sz="3032" spc="4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social media platforms for direct publishing."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142053" y="-899719"/>
            <a:ext cx="14626818" cy="8111235"/>
          </a:xfrm>
          <a:custGeom>
            <a:avLst/>
            <a:gdLst/>
            <a:ahLst/>
            <a:cxnLst/>
            <a:rect r="r" b="b" t="t" l="l"/>
            <a:pathLst>
              <a:path h="8111235" w="14626818">
                <a:moveTo>
                  <a:pt x="0" y="0"/>
                </a:moveTo>
                <a:lnTo>
                  <a:pt x="14626818" y="0"/>
                </a:lnTo>
                <a:lnTo>
                  <a:pt x="14626818" y="8111236"/>
                </a:lnTo>
                <a:lnTo>
                  <a:pt x="0" y="811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08048" y="2370085"/>
            <a:ext cx="12837769" cy="645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7176" indent="-563588" lvl="1">
              <a:lnSpc>
                <a:spcPts val="7309"/>
              </a:lnSpc>
              <a:buFont typeface="Arial"/>
              <a:buChar char="•"/>
            </a:pPr>
            <a:r>
              <a:rPr lang="en-US" sz="5220" spc="5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ContentCrafter is your AI-powered assistant for effortless blogging.  </a:t>
            </a:r>
          </a:p>
          <a:p>
            <a:pPr algn="just" marL="1127176" indent="-563588" lvl="1">
              <a:lnSpc>
                <a:spcPts val="7309"/>
              </a:lnSpc>
              <a:buFont typeface="Arial"/>
              <a:buChar char="•"/>
            </a:pPr>
            <a:r>
              <a:rPr lang="en-US" sz="5220" spc="5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Join us in transforming the way content is created.  </a:t>
            </a:r>
          </a:p>
          <a:p>
            <a:pPr algn="just" marL="1127176" indent="-563588" lvl="1">
              <a:lnSpc>
                <a:spcPts val="7309"/>
              </a:lnSpc>
              <a:buFont typeface="Arial"/>
              <a:buChar char="•"/>
            </a:pPr>
            <a:r>
              <a:rPr lang="en-US" sz="5220" spc="5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Feel free to ask questions or provide feedback.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25131"/>
            <a:ext cx="4989485" cy="106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b="true" sz="60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0305" y="4354802"/>
            <a:ext cx="9378172" cy="157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23"/>
              </a:lnSpc>
              <a:spcBef>
                <a:spcPct val="0"/>
              </a:spcBef>
            </a:pPr>
            <a:r>
              <a:rPr lang="en-US" b="true" sz="10352" spc="372" strike="noStrike" u="none">
                <a:solidFill>
                  <a:srgbClr val="3E95B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</a:t>
            </a:r>
            <a:r>
              <a:rPr lang="en-US" b="true" sz="10352" spc="372" strike="noStrike" u="none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8142053" y="-899719"/>
            <a:ext cx="14626818" cy="8111235"/>
          </a:xfrm>
          <a:custGeom>
            <a:avLst/>
            <a:gdLst/>
            <a:ahLst/>
            <a:cxnLst/>
            <a:rect r="r" b="b" t="t" l="l"/>
            <a:pathLst>
              <a:path h="8111235" w="14626818">
                <a:moveTo>
                  <a:pt x="0" y="0"/>
                </a:moveTo>
                <a:lnTo>
                  <a:pt x="14626818" y="0"/>
                </a:lnTo>
                <a:lnTo>
                  <a:pt x="14626818" y="8111236"/>
                </a:lnTo>
                <a:lnTo>
                  <a:pt x="0" y="811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93419"/>
            <a:ext cx="526554" cy="532663"/>
            <a:chOff x="0" y="0"/>
            <a:chExt cx="119806" cy="1211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8702" y="2964208"/>
            <a:ext cx="526554" cy="532663"/>
            <a:chOff x="0" y="0"/>
            <a:chExt cx="119806" cy="1211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8702" y="3880214"/>
            <a:ext cx="526554" cy="532663"/>
            <a:chOff x="0" y="0"/>
            <a:chExt cx="119806" cy="1211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768715"/>
            <a:ext cx="526554" cy="532663"/>
            <a:chOff x="0" y="0"/>
            <a:chExt cx="119806" cy="1211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5657216"/>
            <a:ext cx="526554" cy="532663"/>
            <a:chOff x="0" y="0"/>
            <a:chExt cx="119806" cy="1211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8702" y="7409140"/>
            <a:ext cx="526554" cy="532663"/>
            <a:chOff x="0" y="0"/>
            <a:chExt cx="119806" cy="1211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07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595777" y="876348"/>
            <a:ext cx="8476683" cy="8473151"/>
          </a:xfrm>
          <a:custGeom>
            <a:avLst/>
            <a:gdLst/>
            <a:ahLst/>
            <a:cxnLst/>
            <a:rect r="r" b="b" t="t" l="l"/>
            <a:pathLst>
              <a:path h="8473151" w="8476683">
                <a:moveTo>
                  <a:pt x="0" y="0"/>
                </a:moveTo>
                <a:lnTo>
                  <a:pt x="8476683" y="0"/>
                </a:lnTo>
                <a:lnTo>
                  <a:pt x="8476683" y="8473151"/>
                </a:lnTo>
                <a:lnTo>
                  <a:pt x="0" y="847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955786" y="-254854"/>
            <a:ext cx="4632524" cy="10815226"/>
            <a:chOff x="0" y="0"/>
            <a:chExt cx="1220089" cy="28484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20089" cy="2848455"/>
            </a:xfrm>
            <a:custGeom>
              <a:avLst/>
              <a:gdLst/>
              <a:ahLst/>
              <a:cxnLst/>
              <a:rect r="r" b="b" t="t" l="l"/>
              <a:pathLst>
                <a:path h="2848455" w="1220089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92147" y="1635671"/>
            <a:ext cx="7015658" cy="701565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311479" y="1606079"/>
            <a:ext cx="7045278" cy="7045250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28700" y="8284703"/>
            <a:ext cx="526554" cy="532663"/>
            <a:chOff x="0" y="0"/>
            <a:chExt cx="119806" cy="12119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08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5400000">
            <a:off x="11952046" y="3265440"/>
            <a:ext cx="7715094" cy="3707614"/>
          </a:xfrm>
          <a:custGeom>
            <a:avLst/>
            <a:gdLst/>
            <a:ahLst/>
            <a:cxnLst/>
            <a:rect r="r" b="b" t="t" l="l"/>
            <a:pathLst>
              <a:path h="3707614" w="771509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935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028700" y="6533576"/>
            <a:ext cx="526554" cy="532663"/>
            <a:chOff x="0" y="0"/>
            <a:chExt cx="119806" cy="12119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06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28700" y="8976794"/>
            <a:ext cx="526554" cy="532663"/>
            <a:chOff x="0" y="0"/>
            <a:chExt cx="119806" cy="12119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09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98702" y="233952"/>
            <a:ext cx="5327526" cy="82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79"/>
              </a:lnSpc>
              <a:spcBef>
                <a:spcPct val="0"/>
              </a:spcBef>
            </a:pPr>
            <a:r>
              <a:rPr lang="en-US" b="true" sz="5399" spc="194" strike="noStrike" u="non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Table of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839166" y="2136269"/>
            <a:ext cx="3230019" cy="56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95440" y="2918331"/>
            <a:ext cx="4543147" cy="56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39166" y="4723711"/>
            <a:ext cx="6125177" cy="58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9"/>
              </a:lnSpc>
            </a:pPr>
            <a:r>
              <a:rPr lang="en-US" sz="3442" spc="103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19694" y="1028700"/>
            <a:ext cx="3865457" cy="73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7"/>
              </a:lnSpc>
              <a:spcBef>
                <a:spcPct val="0"/>
              </a:spcBef>
            </a:pPr>
            <a:r>
              <a:rPr lang="en-US" b="true" sz="4822" spc="159" strike="noStrike" u="none">
                <a:solidFill>
                  <a:srgbClr val="08377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Contents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39166" y="3845610"/>
            <a:ext cx="5972777" cy="56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Solution Overview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839166" y="5600071"/>
            <a:ext cx="6125177" cy="58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9"/>
              </a:lnSpc>
            </a:pPr>
            <a:r>
              <a:rPr lang="en-US" sz="3442" spc="103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Tools and Technologies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839166" y="6476431"/>
            <a:ext cx="6125177" cy="58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9"/>
              </a:lnSpc>
            </a:pPr>
            <a:r>
              <a:rPr lang="en-US" sz="3442" spc="103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How It Works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839166" y="7309498"/>
            <a:ext cx="6125177" cy="58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9"/>
              </a:lnSpc>
            </a:pPr>
            <a:r>
              <a:rPr lang="en-US" sz="3442" spc="103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839166" y="8185056"/>
            <a:ext cx="6125177" cy="58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9"/>
              </a:lnSpc>
            </a:pPr>
            <a:r>
              <a:rPr lang="en-US" sz="3442" spc="103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22563" y="8984414"/>
            <a:ext cx="6125177" cy="58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9"/>
              </a:lnSpc>
            </a:pPr>
            <a:r>
              <a:rPr lang="en-US" sz="3442" spc="103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Future Enhancements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96511" y="2291195"/>
            <a:ext cx="10287000" cy="5704609"/>
          </a:xfrm>
          <a:custGeom>
            <a:avLst/>
            <a:gdLst/>
            <a:ahLst/>
            <a:cxnLst/>
            <a:rect r="r" b="b" t="t" l="l"/>
            <a:pathLst>
              <a:path h="5704609" w="10287000">
                <a:moveTo>
                  <a:pt x="0" y="0"/>
                </a:moveTo>
                <a:lnTo>
                  <a:pt x="10287000" y="0"/>
                </a:lnTo>
                <a:lnTo>
                  <a:pt x="10287000" y="5704610"/>
                </a:lnTo>
                <a:lnTo>
                  <a:pt x="0" y="570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517694" y="-474166"/>
            <a:ext cx="6382202" cy="10956964"/>
            <a:chOff x="0" y="0"/>
            <a:chExt cx="1680909" cy="28857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0909" cy="2885785"/>
            </a:xfrm>
            <a:custGeom>
              <a:avLst/>
              <a:gdLst/>
              <a:ahLst/>
              <a:cxnLst/>
              <a:rect r="r" b="b" t="t" l="l"/>
              <a:pathLst>
                <a:path h="2885785" w="1680909">
                  <a:moveTo>
                    <a:pt x="0" y="0"/>
                  </a:moveTo>
                  <a:lnTo>
                    <a:pt x="1680909" y="0"/>
                  </a:lnTo>
                  <a:lnTo>
                    <a:pt x="1680909" y="2885785"/>
                  </a:lnTo>
                  <a:lnTo>
                    <a:pt x="0" y="2885785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680909" cy="293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79378" y="1028700"/>
            <a:ext cx="14379922" cy="7988843"/>
            <a:chOff x="0" y="0"/>
            <a:chExt cx="3787305" cy="21040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87304" cy="2104057"/>
            </a:xfrm>
            <a:custGeom>
              <a:avLst/>
              <a:gdLst/>
              <a:ahLst/>
              <a:cxnLst/>
              <a:rect r="r" b="b" t="t" l="l"/>
              <a:pathLst>
                <a:path h="2104057" w="3787304">
                  <a:moveTo>
                    <a:pt x="8614" y="0"/>
                  </a:moveTo>
                  <a:lnTo>
                    <a:pt x="3778690" y="0"/>
                  </a:lnTo>
                  <a:cubicBezTo>
                    <a:pt x="3780975" y="0"/>
                    <a:pt x="3783166" y="908"/>
                    <a:pt x="3784781" y="2523"/>
                  </a:cubicBezTo>
                  <a:cubicBezTo>
                    <a:pt x="3786397" y="4138"/>
                    <a:pt x="3787304" y="6330"/>
                    <a:pt x="3787304" y="8614"/>
                  </a:cubicBezTo>
                  <a:lnTo>
                    <a:pt x="3787304" y="2095443"/>
                  </a:lnTo>
                  <a:cubicBezTo>
                    <a:pt x="3787304" y="2097728"/>
                    <a:pt x="3786397" y="2099919"/>
                    <a:pt x="3784781" y="2101534"/>
                  </a:cubicBezTo>
                  <a:cubicBezTo>
                    <a:pt x="3783166" y="2103150"/>
                    <a:pt x="3780975" y="2104057"/>
                    <a:pt x="3778690" y="2104057"/>
                  </a:cubicBezTo>
                  <a:lnTo>
                    <a:pt x="8614" y="2104057"/>
                  </a:lnTo>
                  <a:cubicBezTo>
                    <a:pt x="3857" y="2104057"/>
                    <a:pt x="0" y="2100201"/>
                    <a:pt x="0" y="2095443"/>
                  </a:cubicBezTo>
                  <a:lnTo>
                    <a:pt x="0" y="8614"/>
                  </a:lnTo>
                  <a:cubicBezTo>
                    <a:pt x="0" y="6330"/>
                    <a:pt x="908" y="4138"/>
                    <a:pt x="2523" y="2523"/>
                  </a:cubicBezTo>
                  <a:cubicBezTo>
                    <a:pt x="4138" y="908"/>
                    <a:pt x="6330" y="0"/>
                    <a:pt x="86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787305" cy="2151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2879378" y="2611934"/>
            <a:ext cx="8972996" cy="0"/>
          </a:xfrm>
          <a:prstGeom prst="line">
            <a:avLst/>
          </a:prstGeom>
          <a:ln cap="flat" w="38100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506456" y="1675646"/>
            <a:ext cx="5985860" cy="93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9378" y="3174417"/>
            <a:ext cx="13877881" cy="491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6398" indent="-388199" lvl="1">
              <a:lnSpc>
                <a:spcPts val="5034"/>
              </a:lnSpc>
              <a:buFont typeface="Arial"/>
              <a:buChar char="•"/>
            </a:pPr>
            <a:r>
              <a:rPr lang="en-US" sz="3596" spc="161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Welcome to the presentation of ContentCrafter, an innovative application designed to simplify the blog creation process using cutting-edge AI technology. </a:t>
            </a:r>
          </a:p>
          <a:p>
            <a:pPr algn="just">
              <a:lnSpc>
                <a:spcPts val="3416"/>
              </a:lnSpc>
            </a:pPr>
            <a:r>
              <a:rPr lang="en-US" sz="3596" spc="161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  <a:p>
            <a:pPr algn="just" marL="797987" indent="-398994" lvl="1">
              <a:lnSpc>
                <a:spcPts val="5174"/>
              </a:lnSpc>
              <a:buFont typeface="Arial"/>
              <a:buChar char="•"/>
            </a:pPr>
            <a:r>
              <a:rPr lang="en-US" sz="3696" spc="166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Whether you're a professional blogger or a beginner, our app helps you generate high-quality blog content effortlessly, tailored to your chosen topic.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96511" y="2291195"/>
            <a:ext cx="10287000" cy="5704609"/>
          </a:xfrm>
          <a:custGeom>
            <a:avLst/>
            <a:gdLst/>
            <a:ahLst/>
            <a:cxnLst/>
            <a:rect r="r" b="b" t="t" l="l"/>
            <a:pathLst>
              <a:path h="5704609" w="10287000">
                <a:moveTo>
                  <a:pt x="0" y="0"/>
                </a:moveTo>
                <a:lnTo>
                  <a:pt x="10287000" y="0"/>
                </a:lnTo>
                <a:lnTo>
                  <a:pt x="10287000" y="5704610"/>
                </a:lnTo>
                <a:lnTo>
                  <a:pt x="0" y="570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517694" y="-474166"/>
            <a:ext cx="6382202" cy="10956964"/>
            <a:chOff x="0" y="0"/>
            <a:chExt cx="1680909" cy="28857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0909" cy="2885785"/>
            </a:xfrm>
            <a:custGeom>
              <a:avLst/>
              <a:gdLst/>
              <a:ahLst/>
              <a:cxnLst/>
              <a:rect r="r" b="b" t="t" l="l"/>
              <a:pathLst>
                <a:path h="2885785" w="1680909">
                  <a:moveTo>
                    <a:pt x="0" y="0"/>
                  </a:moveTo>
                  <a:lnTo>
                    <a:pt x="1680909" y="0"/>
                  </a:lnTo>
                  <a:lnTo>
                    <a:pt x="1680909" y="2885785"/>
                  </a:lnTo>
                  <a:lnTo>
                    <a:pt x="0" y="2885785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680909" cy="293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79378" y="1028700"/>
            <a:ext cx="14379922" cy="7988843"/>
            <a:chOff x="0" y="0"/>
            <a:chExt cx="3787305" cy="21040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87304" cy="2104057"/>
            </a:xfrm>
            <a:custGeom>
              <a:avLst/>
              <a:gdLst/>
              <a:ahLst/>
              <a:cxnLst/>
              <a:rect r="r" b="b" t="t" l="l"/>
              <a:pathLst>
                <a:path h="2104057" w="3787304">
                  <a:moveTo>
                    <a:pt x="8614" y="0"/>
                  </a:moveTo>
                  <a:lnTo>
                    <a:pt x="3778690" y="0"/>
                  </a:lnTo>
                  <a:cubicBezTo>
                    <a:pt x="3780975" y="0"/>
                    <a:pt x="3783166" y="908"/>
                    <a:pt x="3784781" y="2523"/>
                  </a:cubicBezTo>
                  <a:cubicBezTo>
                    <a:pt x="3786397" y="4138"/>
                    <a:pt x="3787304" y="6330"/>
                    <a:pt x="3787304" y="8614"/>
                  </a:cubicBezTo>
                  <a:lnTo>
                    <a:pt x="3787304" y="2095443"/>
                  </a:lnTo>
                  <a:cubicBezTo>
                    <a:pt x="3787304" y="2097728"/>
                    <a:pt x="3786397" y="2099919"/>
                    <a:pt x="3784781" y="2101534"/>
                  </a:cubicBezTo>
                  <a:cubicBezTo>
                    <a:pt x="3783166" y="2103150"/>
                    <a:pt x="3780975" y="2104057"/>
                    <a:pt x="3778690" y="2104057"/>
                  </a:cubicBezTo>
                  <a:lnTo>
                    <a:pt x="8614" y="2104057"/>
                  </a:lnTo>
                  <a:cubicBezTo>
                    <a:pt x="3857" y="2104057"/>
                    <a:pt x="0" y="2100201"/>
                    <a:pt x="0" y="2095443"/>
                  </a:cubicBezTo>
                  <a:lnTo>
                    <a:pt x="0" y="8614"/>
                  </a:lnTo>
                  <a:cubicBezTo>
                    <a:pt x="0" y="6330"/>
                    <a:pt x="908" y="4138"/>
                    <a:pt x="2523" y="2523"/>
                  </a:cubicBezTo>
                  <a:cubicBezTo>
                    <a:pt x="4138" y="908"/>
                    <a:pt x="6330" y="0"/>
                    <a:pt x="86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787305" cy="2151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2879378" y="2611934"/>
            <a:ext cx="8972996" cy="0"/>
          </a:xfrm>
          <a:prstGeom prst="line">
            <a:avLst/>
          </a:prstGeom>
          <a:ln cap="flat" w="38100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506456" y="1675646"/>
            <a:ext cx="8345919" cy="93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59595" y="2921242"/>
            <a:ext cx="13819489" cy="534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6"/>
              </a:lnSpc>
            </a:pPr>
            <a:r>
              <a:rPr lang="en-US" b="true" sz="3580" spc="16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The Challenge</a:t>
            </a:r>
          </a:p>
          <a:p>
            <a:pPr algn="just" marL="773132" indent="-386566" lvl="1">
              <a:lnSpc>
                <a:spcPts val="6016"/>
              </a:lnSpc>
              <a:buFont typeface="Arial"/>
              <a:buChar char="•"/>
            </a:pPr>
            <a:r>
              <a:rPr lang="en-US" sz="3580" spc="161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Creating engaging and informative blog content can be time-consuming and requires research, creativity, and technical writing skills.  </a:t>
            </a:r>
          </a:p>
          <a:p>
            <a:pPr algn="just" marL="794629" indent="-397315" lvl="1">
              <a:lnSpc>
                <a:spcPts val="6183"/>
              </a:lnSpc>
              <a:buFont typeface="Arial"/>
              <a:buChar char="•"/>
            </a:pPr>
            <a:r>
              <a:rPr lang="en-US" sz="3680" spc="16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ContentCrafter addresses these challenges by automating the blog creation process, saving you time while maintaining high-quality output.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96511" y="2291195"/>
            <a:ext cx="10287000" cy="5704609"/>
          </a:xfrm>
          <a:custGeom>
            <a:avLst/>
            <a:gdLst/>
            <a:ahLst/>
            <a:cxnLst/>
            <a:rect r="r" b="b" t="t" l="l"/>
            <a:pathLst>
              <a:path h="5704609" w="10287000">
                <a:moveTo>
                  <a:pt x="0" y="0"/>
                </a:moveTo>
                <a:lnTo>
                  <a:pt x="10287000" y="0"/>
                </a:lnTo>
                <a:lnTo>
                  <a:pt x="10287000" y="5704610"/>
                </a:lnTo>
                <a:lnTo>
                  <a:pt x="0" y="570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517694" y="-474166"/>
            <a:ext cx="6382202" cy="10956964"/>
            <a:chOff x="0" y="0"/>
            <a:chExt cx="1680909" cy="28857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0909" cy="2885785"/>
            </a:xfrm>
            <a:custGeom>
              <a:avLst/>
              <a:gdLst/>
              <a:ahLst/>
              <a:cxnLst/>
              <a:rect r="r" b="b" t="t" l="l"/>
              <a:pathLst>
                <a:path h="2885785" w="1680909">
                  <a:moveTo>
                    <a:pt x="0" y="0"/>
                  </a:moveTo>
                  <a:lnTo>
                    <a:pt x="1680909" y="0"/>
                  </a:lnTo>
                  <a:lnTo>
                    <a:pt x="1680909" y="2885785"/>
                  </a:lnTo>
                  <a:lnTo>
                    <a:pt x="0" y="2885785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680909" cy="293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74410" y="1028700"/>
            <a:ext cx="15744310" cy="8392869"/>
            <a:chOff x="0" y="0"/>
            <a:chExt cx="4146650" cy="22104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6650" cy="2210467"/>
            </a:xfrm>
            <a:custGeom>
              <a:avLst/>
              <a:gdLst/>
              <a:ahLst/>
              <a:cxnLst/>
              <a:rect r="r" b="b" t="t" l="l"/>
              <a:pathLst>
                <a:path h="2210467" w="4146650">
                  <a:moveTo>
                    <a:pt x="7868" y="0"/>
                  </a:moveTo>
                  <a:lnTo>
                    <a:pt x="4138782" y="0"/>
                  </a:lnTo>
                  <a:cubicBezTo>
                    <a:pt x="4140869" y="0"/>
                    <a:pt x="4142870" y="829"/>
                    <a:pt x="4144345" y="2304"/>
                  </a:cubicBezTo>
                  <a:cubicBezTo>
                    <a:pt x="4145821" y="3780"/>
                    <a:pt x="4146650" y="5781"/>
                    <a:pt x="4146650" y="7868"/>
                  </a:cubicBezTo>
                  <a:lnTo>
                    <a:pt x="4146650" y="2202600"/>
                  </a:lnTo>
                  <a:cubicBezTo>
                    <a:pt x="4146650" y="2204686"/>
                    <a:pt x="4145821" y="2206688"/>
                    <a:pt x="4144345" y="2208163"/>
                  </a:cubicBezTo>
                  <a:cubicBezTo>
                    <a:pt x="4142870" y="2209639"/>
                    <a:pt x="4140869" y="2210467"/>
                    <a:pt x="4138782" y="2210467"/>
                  </a:cubicBezTo>
                  <a:lnTo>
                    <a:pt x="7868" y="2210467"/>
                  </a:lnTo>
                  <a:cubicBezTo>
                    <a:pt x="5781" y="2210467"/>
                    <a:pt x="3780" y="2209639"/>
                    <a:pt x="2304" y="2208163"/>
                  </a:cubicBezTo>
                  <a:cubicBezTo>
                    <a:pt x="829" y="2206688"/>
                    <a:pt x="0" y="2204686"/>
                    <a:pt x="0" y="2202600"/>
                  </a:cubicBezTo>
                  <a:lnTo>
                    <a:pt x="0" y="7868"/>
                  </a:lnTo>
                  <a:cubicBezTo>
                    <a:pt x="0" y="5781"/>
                    <a:pt x="829" y="3780"/>
                    <a:pt x="2304" y="2304"/>
                  </a:cubicBezTo>
                  <a:cubicBezTo>
                    <a:pt x="3780" y="829"/>
                    <a:pt x="5781" y="0"/>
                    <a:pt x="78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146650" cy="2258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2879378" y="2611934"/>
            <a:ext cx="8972996" cy="0"/>
          </a:xfrm>
          <a:prstGeom prst="line">
            <a:avLst/>
          </a:prstGeom>
          <a:ln cap="flat" w="38100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506456" y="1675646"/>
            <a:ext cx="8345919" cy="93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Solution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24975" y="2550905"/>
            <a:ext cx="15493746" cy="576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93"/>
              </a:lnSpc>
            </a:pPr>
            <a:r>
              <a:rPr lang="en-US" b="true" sz="3535" spc="159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Solution </a:t>
            </a:r>
          </a:p>
          <a:p>
            <a:pPr algn="just" marL="716886" indent="-358443" lvl="1">
              <a:lnSpc>
                <a:spcPts val="6474"/>
              </a:lnSpc>
              <a:buFont typeface="Arial"/>
              <a:buChar char="•"/>
            </a:pPr>
            <a:r>
              <a:rPr lang="en-US" b="true" sz="3320" spc="149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ContentCrafter leverages AI-powered tools to</a:t>
            </a:r>
            <a:r>
              <a:rPr lang="en-US" sz="3320" spc="149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 </a:t>
            </a:r>
          </a:p>
          <a:p>
            <a:pPr algn="just">
              <a:lnSpc>
                <a:spcPts val="6474"/>
              </a:lnSpc>
            </a:pPr>
            <a:r>
              <a:rPr lang="en-US" sz="3320" spc="149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- Automatically generate blog content based on your chosen topic.  </a:t>
            </a:r>
          </a:p>
          <a:p>
            <a:pPr algn="just">
              <a:lnSpc>
                <a:spcPts val="6474"/>
              </a:lnSpc>
            </a:pPr>
            <a:r>
              <a:rPr lang="en-US" sz="3320" spc="149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- Research relevant information online for enhanced accuracy.  </a:t>
            </a:r>
          </a:p>
          <a:p>
            <a:pPr algn="just">
              <a:lnSpc>
                <a:spcPts val="6474"/>
              </a:lnSpc>
            </a:pPr>
            <a:r>
              <a:rPr lang="en-US" sz="3320" spc="149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- Provide an intuitive user interface for ease of use.  </a:t>
            </a:r>
          </a:p>
          <a:p>
            <a:pPr algn="just" marL="740052" indent="-370026" lvl="1">
              <a:lnSpc>
                <a:spcPts val="6684"/>
              </a:lnSpc>
              <a:buFont typeface="Arial"/>
              <a:buChar char="•"/>
            </a:pPr>
            <a:r>
              <a:rPr lang="en-US" sz="3427" spc="15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It also includes features like text-to-speech for accessibility and a download option for generated content.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918472" y="-2164970"/>
            <a:ext cx="17527781" cy="8795759"/>
          </a:xfrm>
          <a:custGeom>
            <a:avLst/>
            <a:gdLst/>
            <a:ahLst/>
            <a:cxnLst/>
            <a:rect r="r" b="b" t="t" l="l"/>
            <a:pathLst>
              <a:path h="8795759" w="17527781">
                <a:moveTo>
                  <a:pt x="0" y="0"/>
                </a:moveTo>
                <a:lnTo>
                  <a:pt x="17527780" y="0"/>
                </a:lnTo>
                <a:lnTo>
                  <a:pt x="17527780" y="8795759"/>
                </a:lnTo>
                <a:lnTo>
                  <a:pt x="0" y="8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921511" y="1174391"/>
            <a:ext cx="701703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 spc="21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632287" y="3910810"/>
            <a:ext cx="3378628" cy="4798957"/>
            <a:chOff x="0" y="0"/>
            <a:chExt cx="1044278" cy="14832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4278" cy="1483278"/>
            </a:xfrm>
            <a:custGeom>
              <a:avLst/>
              <a:gdLst/>
              <a:ahLst/>
              <a:cxnLst/>
              <a:rect r="r" b="b" t="t" l="l"/>
              <a:pathLst>
                <a:path h="1483278" w="1044278">
                  <a:moveTo>
                    <a:pt x="0" y="0"/>
                  </a:moveTo>
                  <a:lnTo>
                    <a:pt x="1044278" y="0"/>
                  </a:lnTo>
                  <a:lnTo>
                    <a:pt x="1044278" y="1483278"/>
                  </a:lnTo>
                  <a:lnTo>
                    <a:pt x="0" y="1483278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44278" cy="1530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21690" y="4976900"/>
            <a:ext cx="3199821" cy="278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3"/>
              </a:lnSpc>
            </a:pPr>
          </a:p>
          <a:p>
            <a:pPr algn="l">
              <a:lnSpc>
                <a:spcPts val="3384"/>
              </a:lnSpc>
            </a:pPr>
            <a:r>
              <a:rPr lang="en-US" sz="2417" spc="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Simply input a topic, and the app generates a comprehensive blog post.</a:t>
            </a:r>
          </a:p>
          <a:p>
            <a:pPr algn="l" marL="0" indent="0" lvl="0">
              <a:lnSpc>
                <a:spcPts val="258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55326" y="6445117"/>
            <a:ext cx="2657711" cy="108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82"/>
              </a:lnSpc>
              <a:spcBef>
                <a:spcPct val="0"/>
              </a:spcBef>
            </a:pPr>
            <a:r>
              <a:rPr lang="en-US" sz="1273" spc="28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8887" y="3593741"/>
            <a:ext cx="2361970" cy="248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3"/>
              </a:lnSpc>
            </a:pPr>
          </a:p>
          <a:p>
            <a:pPr algn="l">
              <a:lnSpc>
                <a:spcPts val="4053"/>
              </a:lnSpc>
            </a:pPr>
            <a:r>
              <a:rPr lang="en-US" sz="275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Real-Time Progress Indicator</a:t>
            </a:r>
          </a:p>
          <a:p>
            <a:pPr algn="l">
              <a:lnSpc>
                <a:spcPts val="3993"/>
              </a:lnSpc>
            </a:pPr>
            <a:r>
              <a:rPr lang="en-US" sz="221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04042" y="7679608"/>
            <a:ext cx="2657711" cy="108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82"/>
              </a:lnSpc>
              <a:spcBef>
                <a:spcPct val="0"/>
              </a:spcBef>
            </a:pPr>
            <a:r>
              <a:rPr lang="en-US" sz="1273" spc="28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04042" y="7317905"/>
            <a:ext cx="2296950" cy="20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82"/>
              </a:lnSpc>
              <a:spcBef>
                <a:spcPct val="0"/>
              </a:spcBef>
            </a:pPr>
            <a:r>
              <a:rPr lang="en-US" sz="1273" spc="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Financial Manager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01528" y="6920814"/>
            <a:ext cx="2660225" cy="36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174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Drew Holloway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809801" y="7597301"/>
            <a:ext cx="85593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435856" y="7679608"/>
            <a:ext cx="2657711" cy="1082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82"/>
              </a:lnSpc>
              <a:spcBef>
                <a:spcPct val="0"/>
              </a:spcBef>
            </a:pPr>
            <a:r>
              <a:rPr lang="en-US" sz="1273" spc="28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35856" y="7317905"/>
            <a:ext cx="2296950" cy="20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82"/>
              </a:lnSpc>
              <a:spcBef>
                <a:spcPct val="0"/>
              </a:spcBef>
            </a:pPr>
            <a:r>
              <a:rPr lang="en-US" sz="1273" spc="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Social Media Manager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33342" y="6920814"/>
            <a:ext cx="2071881" cy="36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174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Claudia Alves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4241615" y="7597301"/>
            <a:ext cx="85593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7259300" y="-236664"/>
            <a:ext cx="1265364" cy="126536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542884" y="4173066"/>
            <a:ext cx="3378628" cy="93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289" indent="-318145" lvl="1">
              <a:lnSpc>
                <a:spcPts val="3713"/>
              </a:lnSpc>
              <a:buAutoNum type="arabicPeriod" startAt="1"/>
            </a:pPr>
            <a:r>
              <a:rPr lang="en-US" b="true" sz="294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Based Blog Generation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488199" y="3910810"/>
            <a:ext cx="3378628" cy="4798957"/>
            <a:chOff x="0" y="0"/>
            <a:chExt cx="1044278" cy="14832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44278" cy="1483278"/>
            </a:xfrm>
            <a:custGeom>
              <a:avLst/>
              <a:gdLst/>
              <a:ahLst/>
              <a:cxnLst/>
              <a:rect r="r" b="b" t="t" l="l"/>
              <a:pathLst>
                <a:path h="1483278" w="1044278">
                  <a:moveTo>
                    <a:pt x="0" y="0"/>
                  </a:moveTo>
                  <a:lnTo>
                    <a:pt x="1044278" y="0"/>
                  </a:lnTo>
                  <a:lnTo>
                    <a:pt x="1044278" y="1483278"/>
                  </a:lnTo>
                  <a:lnTo>
                    <a:pt x="0" y="1483278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044278" cy="1549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2. Multi -agent systems using crew ai framework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The multi agent systems work together using the LLM and the tools to generate a comprehensive blog post.</a:t>
              </a:r>
            </a:p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433514" y="3910810"/>
            <a:ext cx="3727284" cy="4798957"/>
            <a:chOff x="0" y="0"/>
            <a:chExt cx="1152042" cy="14832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52042" cy="1483278"/>
            </a:xfrm>
            <a:custGeom>
              <a:avLst/>
              <a:gdLst/>
              <a:ahLst/>
              <a:cxnLst/>
              <a:rect r="r" b="b" t="t" l="l"/>
              <a:pathLst>
                <a:path h="1483278" w="1152042">
                  <a:moveTo>
                    <a:pt x="0" y="0"/>
                  </a:moveTo>
                  <a:lnTo>
                    <a:pt x="1152042" y="0"/>
                  </a:lnTo>
                  <a:lnTo>
                    <a:pt x="1152042" y="1483278"/>
                  </a:lnTo>
                  <a:lnTo>
                    <a:pt x="0" y="1483278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C9E9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152042" cy="1530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570372" y="3910810"/>
            <a:ext cx="3187084" cy="4798957"/>
            <a:chOff x="0" y="0"/>
            <a:chExt cx="985075" cy="14832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85075" cy="1483278"/>
            </a:xfrm>
            <a:custGeom>
              <a:avLst/>
              <a:gdLst/>
              <a:ahLst/>
              <a:cxnLst/>
              <a:rect r="r" b="b" t="t" l="l"/>
              <a:pathLst>
                <a:path h="1483278" w="985075">
                  <a:moveTo>
                    <a:pt x="0" y="0"/>
                  </a:moveTo>
                  <a:lnTo>
                    <a:pt x="985075" y="0"/>
                  </a:lnTo>
                  <a:lnTo>
                    <a:pt x="985075" y="1483278"/>
                  </a:lnTo>
                  <a:lnTo>
                    <a:pt x="0" y="1483278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C9E9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985075" cy="1530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534408" y="4063826"/>
            <a:ext cx="3626390" cy="88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85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Text-to-Speech Integration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732297" y="4054301"/>
            <a:ext cx="3159685" cy="92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95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Easy Download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732297" y="4984665"/>
            <a:ext cx="3159685" cy="229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9"/>
              </a:lnSpc>
            </a:pPr>
          </a:p>
          <a:p>
            <a:pPr algn="l" marL="0" indent="0" lvl="0">
              <a:lnSpc>
                <a:spcPts val="4001"/>
              </a:lnSpc>
              <a:spcBef>
                <a:spcPct val="0"/>
              </a:spcBef>
            </a:pPr>
            <a:r>
              <a:rPr lang="en-US" sz="2858" spc="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Download the blog content with a single click.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65610" y="5151181"/>
            <a:ext cx="3674547" cy="2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5"/>
              </a:lnSpc>
              <a:spcBef>
                <a:spcPct val="0"/>
              </a:spcBef>
            </a:pPr>
            <a:r>
              <a:rPr lang="en-US" sz="2711" spc="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Listen to the generated content, making it accessible for visually impaired users.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6432" y="3845603"/>
            <a:ext cx="2489760" cy="2494739"/>
          </a:xfrm>
          <a:custGeom>
            <a:avLst/>
            <a:gdLst/>
            <a:ahLst/>
            <a:cxnLst/>
            <a:rect r="r" b="b" t="t" l="l"/>
            <a:pathLst>
              <a:path h="2494739" w="2489760">
                <a:moveTo>
                  <a:pt x="0" y="0"/>
                </a:moveTo>
                <a:lnTo>
                  <a:pt x="2489760" y="0"/>
                </a:lnTo>
                <a:lnTo>
                  <a:pt x="2489760" y="2494739"/>
                </a:lnTo>
                <a:lnTo>
                  <a:pt x="0" y="249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3176192" y="5353245"/>
            <a:ext cx="795870" cy="0"/>
          </a:xfrm>
          <a:prstGeom prst="line">
            <a:avLst/>
          </a:prstGeom>
          <a:ln cap="rnd" w="47625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66948" y="3845603"/>
            <a:ext cx="2489760" cy="2494739"/>
          </a:xfrm>
          <a:custGeom>
            <a:avLst/>
            <a:gdLst/>
            <a:ahLst/>
            <a:cxnLst/>
            <a:rect r="r" b="b" t="t" l="l"/>
            <a:pathLst>
              <a:path h="2494739" w="2489760">
                <a:moveTo>
                  <a:pt x="0" y="0"/>
                </a:moveTo>
                <a:lnTo>
                  <a:pt x="2489760" y="0"/>
                </a:lnTo>
                <a:lnTo>
                  <a:pt x="2489760" y="2494739"/>
                </a:lnTo>
                <a:lnTo>
                  <a:pt x="0" y="249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5" id="5"/>
          <p:cNvSpPr/>
          <p:nvPr/>
        </p:nvSpPr>
        <p:spPr>
          <a:xfrm>
            <a:off x="5956708" y="5353245"/>
            <a:ext cx="795870" cy="0"/>
          </a:xfrm>
          <a:prstGeom prst="line">
            <a:avLst/>
          </a:prstGeom>
          <a:ln cap="rnd" w="47625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213883" y="3810305"/>
            <a:ext cx="2524987" cy="2530037"/>
          </a:xfrm>
          <a:custGeom>
            <a:avLst/>
            <a:gdLst/>
            <a:ahLst/>
            <a:cxnLst/>
            <a:rect r="r" b="b" t="t" l="l"/>
            <a:pathLst>
              <a:path h="2530037" w="2524987">
                <a:moveTo>
                  <a:pt x="0" y="0"/>
                </a:moveTo>
                <a:lnTo>
                  <a:pt x="2524987" y="0"/>
                </a:lnTo>
                <a:lnTo>
                  <a:pt x="2524987" y="2530037"/>
                </a:lnTo>
                <a:lnTo>
                  <a:pt x="0" y="2530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>
            <a:off x="8738870" y="5353245"/>
            <a:ext cx="795870" cy="0"/>
          </a:xfrm>
          <a:prstGeom prst="line">
            <a:avLst/>
          </a:prstGeom>
          <a:ln cap="rnd" w="47625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960427" y="3776266"/>
            <a:ext cx="2558958" cy="2564076"/>
          </a:xfrm>
          <a:custGeom>
            <a:avLst/>
            <a:gdLst/>
            <a:ahLst/>
            <a:cxnLst/>
            <a:rect r="r" b="b" t="t" l="l"/>
            <a:pathLst>
              <a:path h="2564076" w="2558958">
                <a:moveTo>
                  <a:pt x="0" y="0"/>
                </a:moveTo>
                <a:lnTo>
                  <a:pt x="2558958" y="0"/>
                </a:lnTo>
                <a:lnTo>
                  <a:pt x="2558958" y="2564076"/>
                </a:lnTo>
                <a:lnTo>
                  <a:pt x="0" y="2564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9" id="9"/>
          <p:cNvSpPr/>
          <p:nvPr/>
        </p:nvSpPr>
        <p:spPr>
          <a:xfrm>
            <a:off x="11519385" y="5353245"/>
            <a:ext cx="795870" cy="0"/>
          </a:xfrm>
          <a:prstGeom prst="line">
            <a:avLst/>
          </a:prstGeom>
          <a:ln cap="rnd" w="47625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814660" y="3848482"/>
            <a:ext cx="2486887" cy="2491861"/>
          </a:xfrm>
          <a:custGeom>
            <a:avLst/>
            <a:gdLst/>
            <a:ahLst/>
            <a:cxnLst/>
            <a:rect r="r" b="b" t="t" l="l"/>
            <a:pathLst>
              <a:path h="2491861" w="2486887">
                <a:moveTo>
                  <a:pt x="0" y="0"/>
                </a:moveTo>
                <a:lnTo>
                  <a:pt x="2486887" y="0"/>
                </a:lnTo>
                <a:lnTo>
                  <a:pt x="2486887" y="2491860"/>
                </a:lnTo>
                <a:lnTo>
                  <a:pt x="0" y="249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80717" y="-1060008"/>
            <a:ext cx="3957167" cy="395716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08560" y="8871939"/>
            <a:ext cx="772722" cy="7727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384892" y="-572198"/>
            <a:ext cx="1490773" cy="149077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814660" y="4737294"/>
            <a:ext cx="2486887" cy="6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Pyttsx3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772413" y="3776266"/>
            <a:ext cx="2486887" cy="2491861"/>
          </a:xfrm>
          <a:custGeom>
            <a:avLst/>
            <a:gdLst/>
            <a:ahLst/>
            <a:cxnLst/>
            <a:rect r="r" b="b" t="t" l="l"/>
            <a:pathLst>
              <a:path h="2491861" w="2486887">
                <a:moveTo>
                  <a:pt x="0" y="0"/>
                </a:moveTo>
                <a:lnTo>
                  <a:pt x="2486887" y="0"/>
                </a:lnTo>
                <a:lnTo>
                  <a:pt x="2486887" y="2491861"/>
                </a:lnTo>
                <a:lnTo>
                  <a:pt x="0" y="2491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5" id="25"/>
          <p:cNvSpPr/>
          <p:nvPr/>
        </p:nvSpPr>
        <p:spPr>
          <a:xfrm>
            <a:off x="14198887" y="5216105"/>
            <a:ext cx="795870" cy="0"/>
          </a:xfrm>
          <a:prstGeom prst="line">
            <a:avLst/>
          </a:prstGeom>
          <a:ln cap="rnd" w="47625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982705" y="4901058"/>
            <a:ext cx="1898212" cy="587318"/>
          </a:xfrm>
          <a:custGeom>
            <a:avLst/>
            <a:gdLst/>
            <a:ahLst/>
            <a:cxnLst/>
            <a:rect r="r" b="b" t="t" l="l"/>
            <a:pathLst>
              <a:path h="587318" w="1898212">
                <a:moveTo>
                  <a:pt x="0" y="0"/>
                </a:moveTo>
                <a:lnTo>
                  <a:pt x="1898212" y="0"/>
                </a:lnTo>
                <a:lnTo>
                  <a:pt x="1898212" y="587318"/>
                </a:lnTo>
                <a:lnTo>
                  <a:pt x="0" y="58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764963" y="4639968"/>
            <a:ext cx="1896470" cy="1109499"/>
          </a:xfrm>
          <a:custGeom>
            <a:avLst/>
            <a:gdLst/>
            <a:ahLst/>
            <a:cxnLst/>
            <a:rect r="r" b="b" t="t" l="l"/>
            <a:pathLst>
              <a:path h="1109499" w="1896470">
                <a:moveTo>
                  <a:pt x="0" y="0"/>
                </a:moveTo>
                <a:lnTo>
                  <a:pt x="1896470" y="0"/>
                </a:lnTo>
                <a:lnTo>
                  <a:pt x="1896470" y="1109499"/>
                </a:lnTo>
                <a:lnTo>
                  <a:pt x="0" y="1109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817468" y="4581010"/>
            <a:ext cx="1317816" cy="1317816"/>
          </a:xfrm>
          <a:custGeom>
            <a:avLst/>
            <a:gdLst/>
            <a:ahLst/>
            <a:cxnLst/>
            <a:rect r="r" b="b" t="t" l="l"/>
            <a:pathLst>
              <a:path h="1317816" w="1317816">
                <a:moveTo>
                  <a:pt x="0" y="0"/>
                </a:moveTo>
                <a:lnTo>
                  <a:pt x="1317816" y="0"/>
                </a:lnTo>
                <a:lnTo>
                  <a:pt x="1317816" y="1317816"/>
                </a:lnTo>
                <a:lnTo>
                  <a:pt x="0" y="1317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534740" y="4493363"/>
            <a:ext cx="1199219" cy="1199219"/>
          </a:xfrm>
          <a:custGeom>
            <a:avLst/>
            <a:gdLst/>
            <a:ahLst/>
            <a:cxnLst/>
            <a:rect r="r" b="b" t="t" l="l"/>
            <a:pathLst>
              <a:path h="1199219" w="1199219">
                <a:moveTo>
                  <a:pt x="0" y="0"/>
                </a:moveTo>
                <a:lnTo>
                  <a:pt x="1199219" y="0"/>
                </a:lnTo>
                <a:lnTo>
                  <a:pt x="1199219" y="1199219"/>
                </a:lnTo>
                <a:lnTo>
                  <a:pt x="0" y="1199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52128" y="4613816"/>
            <a:ext cx="1527457" cy="948631"/>
          </a:xfrm>
          <a:custGeom>
            <a:avLst/>
            <a:gdLst/>
            <a:ahLst/>
            <a:cxnLst/>
            <a:rect r="r" b="b" t="t" l="l"/>
            <a:pathLst>
              <a:path h="948631" w="1527457">
                <a:moveTo>
                  <a:pt x="0" y="0"/>
                </a:moveTo>
                <a:lnTo>
                  <a:pt x="1527457" y="0"/>
                </a:lnTo>
                <a:lnTo>
                  <a:pt x="1527457" y="948631"/>
                </a:lnTo>
                <a:lnTo>
                  <a:pt x="0" y="948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11424" y="1315762"/>
            <a:ext cx="10007961" cy="193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6"/>
              </a:lnSpc>
              <a:spcBef>
                <a:spcPct val="0"/>
              </a:spcBef>
            </a:pPr>
            <a:r>
              <a:rPr lang="en-US" b="true" sz="6338" spc="228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Tools and Technologies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6432" y="6700709"/>
            <a:ext cx="2489760" cy="87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70"/>
              </a:lnSpc>
              <a:spcBef>
                <a:spcPct val="0"/>
              </a:spcBef>
            </a:pPr>
            <a:r>
              <a:rPr lang="en-US" sz="2478" spc="111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Orchestrating AI workflows.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64896" y="6588264"/>
            <a:ext cx="2413368" cy="124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8"/>
              </a:lnSpc>
              <a:spcBef>
                <a:spcPct val="0"/>
              </a:spcBef>
            </a:pPr>
            <a:r>
              <a:rPr lang="en-US" sz="2406" spc="108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Creating an interactive user interface.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36317" y="6557760"/>
            <a:ext cx="1956318" cy="82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1"/>
              </a:lnSpc>
              <a:spcBef>
                <a:spcPct val="0"/>
              </a:spcBef>
            </a:pPr>
            <a:r>
              <a:rPr lang="en-US" sz="2393" spc="10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Gathering online data.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083185" y="6327633"/>
            <a:ext cx="2413368" cy="162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8"/>
              </a:lnSpc>
              <a:spcBef>
                <a:spcPct val="0"/>
              </a:spcBef>
            </a:pPr>
            <a:r>
              <a:rPr lang="en-US" sz="2306" spc="10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Natural language processing and AI capabilities.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88179" y="6361387"/>
            <a:ext cx="2413368" cy="12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8"/>
              </a:lnSpc>
              <a:spcBef>
                <a:spcPct val="0"/>
              </a:spcBef>
            </a:pPr>
            <a:r>
              <a:rPr lang="en-US" sz="2306" spc="10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Offline text-to-speech functionality.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29782" y="8971280"/>
            <a:ext cx="13148221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These tools work together to deliver a seamless and efficient user experience.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994757" y="6361387"/>
            <a:ext cx="2413368" cy="121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8"/>
              </a:lnSpc>
              <a:spcBef>
                <a:spcPct val="0"/>
              </a:spcBef>
            </a:pPr>
            <a:r>
              <a:rPr lang="en-US" sz="2306" spc="10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Multi agent systems using crew ai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2754" y="684750"/>
            <a:ext cx="15936546" cy="9263117"/>
          </a:xfrm>
          <a:custGeom>
            <a:avLst/>
            <a:gdLst/>
            <a:ahLst/>
            <a:cxnLst/>
            <a:rect r="r" b="b" t="t" l="l"/>
            <a:pathLst>
              <a:path h="9263117" w="15936546">
                <a:moveTo>
                  <a:pt x="0" y="0"/>
                </a:moveTo>
                <a:lnTo>
                  <a:pt x="15936546" y="0"/>
                </a:lnTo>
                <a:lnTo>
                  <a:pt x="15936546" y="9263117"/>
                </a:lnTo>
                <a:lnTo>
                  <a:pt x="0" y="9263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5228" y="1028700"/>
            <a:ext cx="1463754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DAGYr8hl838</dc:identifier>
  <dcterms:modified xsi:type="dcterms:W3CDTF">2011-08-01T06:04:30Z</dcterms:modified>
  <cp:revision>1</cp:revision>
  <dc:title>Templates &amp; Apps</dc:title>
</cp:coreProperties>
</file>